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Background pattern, square&#10;&#10;Description automatically generated">
            <a:extLst>
              <a:ext uri="{FF2B5EF4-FFF2-40B4-BE49-F238E27FC236}">
                <a16:creationId xmlns:a16="http://schemas.microsoft.com/office/drawing/2014/main" id="{502A73BD-3416-D54B-A831-E0C8B74A6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/>
              <a:t>Content goes here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1</cp:revision>
  <dcterms:created xsi:type="dcterms:W3CDTF">2021-07-20T17:11:08Z</dcterms:created>
  <dcterms:modified xsi:type="dcterms:W3CDTF">2021-07-20T17:12:28Z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